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3" r:id="rId10"/>
    <p:sldId id="270" r:id="rId11"/>
    <p:sldId id="277" r:id="rId12"/>
    <p:sldId id="276" r:id="rId13"/>
    <p:sldId id="275" r:id="rId14"/>
    <p:sldId id="274" r:id="rId1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45" d="100"/>
          <a:sy n="145" d="100"/>
        </p:scale>
        <p:origin x="806"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dirty="0"/>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dirty="0"/>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7/8/2026</a:t>
            </a:fld>
            <a:endParaRPr lang="en-US" dirty="0"/>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dirty="0"/>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dirty="0"/>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2911252956"/>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All children in year 3 and 4 had the opportunity to participate in regular swimming lessons throughout the year.</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Attendance from children impacted their ability to learn to swim.  The coaches offered by the leisure centre weren’t always consistent.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Children were exposed to a range of strokes and lots were able to use them with success.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Not all children made significant progress and some were limited in their exposure to a range of strokes.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children who attended were able to participate in water safety.</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There were some children who were not in school on the days of their water safety sessions.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635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525954385"/>
              </p:ext>
            </p:extLst>
          </p:nvPr>
        </p:nvGraphicFramePr>
        <p:xfrm>
          <a:off x="201820" y="631508"/>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49218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Staff were supported by lesson plans and shared ideas across year groups.  Staff meetings allowed for discussions about how best to implement progression across the school.</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Focus on sharing the FMS and what that means in each year group.</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Staff turnover and changes in year groups meant that lots of staff had to adapt and learn new ways of teaching PE based on their year group.</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Not always enough time to cascade information or ensure there was CPD for all who needed it.</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Every child participated in daily exercise through Wake and Shake and Daily Mile sessions in the afternoons.</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Increased uptake in football and netball clubs from Years 5 and 6.</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Lots of successful opportunities for years 2 and 3 and 4 to participate in football tournaments.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At times, teachers were not always bringing their classes out to allow them to participate in these sessions.</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Not all children were given the opportunity to play in tournaments due to limited number of spaces and lack of interest from some.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2807038324"/>
              </p:ext>
            </p:extLst>
          </p:nvPr>
        </p:nvGraphicFramePr>
        <p:xfrm>
          <a:off x="304799" y="633397"/>
          <a:ext cx="5530128" cy="34594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Lots of success in both netball and football tournaments which was shared with the whole school community.  Increased awareness of children participating in sports outside of school and sharing their success.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WOW week offered lots of opportunities for children to try new sports.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Full curriculum does not always allow for opportunities to regular teach PE.  </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At points, there are higher profile needs to focus on such as Reading or Maths.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Increased opportunities for Girls football.  Wider range of competitive sports taught across Key Stage 2.</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Opportunities to try sports at lunchtimes.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Not enough opportunities to try different sports through extra curricular clubs.  Too many clubs that do the same thing.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Year 5 and 6 children participated in 3 Football and 2 Netball Leagues.  Years 2, 3, 4 and 5 also had opportunities to participate in end of year tournaments for football and Year 6’s had an end of year netball tournament.  We participated in the EFL Kids cup which led to us representing Wycombe in the regional finals.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School games options were limited.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5821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609322731"/>
              </p:ext>
            </p:extLst>
          </p:nvPr>
        </p:nvGraphicFramePr>
        <p:xfrm>
          <a:off x="197588" y="684701"/>
          <a:ext cx="5724635" cy="3693257"/>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Increased opportunities for CPD for staff.</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New staff who would benefit.  Staff survey showed some were less confident teaching certain areas.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1. </a:t>
                      </a:r>
                      <a:r>
                        <a:rPr lang="en-US" sz="6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Make breaktimes and lunchtimes more purposeful.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Create opportunities for more children to participate in sporting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Increase the opportunities for children to play with sporting equipment at lunchtimes.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Use teachers and Sports Leaders to lead sports on the playground.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2. </a:t>
                      </a:r>
                      <a:r>
                        <a:rPr lang="en-US" sz="6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Share sporting news with the wider school community.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Use WOW Weeks to increase the profile of PE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More awareness of the opportunities available to children through sport.</a:t>
                      </a:r>
                      <a:br>
                        <a:rPr lang="en-US" sz="600" dirty="0">
                          <a:latin typeface="Calibri" panose="020F0502020204030204" pitchFamily="34" charset="0"/>
                          <a:cs typeface="Calibri" panose="020F0502020204030204" pitchFamily="34" charset="0"/>
                        </a:rPr>
                      </a:br>
                      <a:br>
                        <a:rPr lang="en-US" sz="600" dirty="0">
                          <a:latin typeface="Calibri" panose="020F0502020204030204" pitchFamily="34" charset="0"/>
                          <a:cs typeface="Calibri" panose="020F0502020204030204" pitchFamily="34" charset="0"/>
                        </a:rPr>
                      </a:br>
                      <a:r>
                        <a:rPr lang="en-US" sz="600" dirty="0">
                          <a:latin typeface="Calibri" panose="020F0502020204030204" pitchFamily="34" charset="0"/>
                          <a:cs typeface="Calibri" panose="020F0502020204030204" pitchFamily="34" charset="0"/>
                        </a:rPr>
                        <a:t>Create a buzz around PE to engage more children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3. </a:t>
                      </a:r>
                      <a:r>
                        <a:rPr lang="en-US" sz="6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600" b="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Find more opportunities for children to be exposed to a wider range of sports.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We still have a limited array of competitive sports and a heavy focus on football and netball within the school.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4. </a:t>
                      </a:r>
                      <a:r>
                        <a:rPr lang="en-US" sz="6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21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Increase participation in School Games where possible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It would be good to utilise the free opportunities available to us to offer a wider range of opportunities to the children.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effectLst/>
                          <a:latin typeface="Calibri" panose="020F0502020204030204" pitchFamily="34" charset="0"/>
                          <a:cs typeface="Calibri" panose="020F0502020204030204" pitchFamily="34" charset="0"/>
                        </a:rPr>
                        <a:t>5. </a:t>
                      </a:r>
                      <a:r>
                        <a:rPr lang="en-US" sz="6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programme),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800" dirty="0">
                <a:latin typeface="Calibri" panose="020F0502020204030204" pitchFamily="34" charset="0"/>
                <a:cs typeface="Calibri" panose="020F0502020204030204" pitchFamily="34" charset="0"/>
              </a:rPr>
              <a:t>Increased opportunities for CPD for staff.</a:t>
            </a: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320643272"/>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Increased opportunities for CPD for staff.</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Work alongside the PE Coach to offer opportunities to Staff where they feel less confident to support.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Invest in PE planning to support staff.</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Increased confidence of staff through feedback and lesson observations.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dirty="0">
                          <a:solidFill>
                            <a:schemeClr val="tx1"/>
                          </a:solidFill>
                          <a:latin typeface="Calibri" panose="020F0502020204030204" pitchFamily="34" charset="0"/>
                          <a:cs typeface="Calibri" panose="020F0502020204030204" pitchFamily="34" charset="0"/>
                        </a:rPr>
                        <a:t>Better quality planning of PE lessons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Planning documents, staff feedback,  lesson observations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Improved quality of PE lessons, more confident staff</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PE planning is in place ready for next academic year.  Staff have increased confidence and there is support in place ready for the next year for new teachers.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Planning documents, staff feedback,  lesson observations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coach - £7862.50</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Planning - £369</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Purposeful play at lunch and break times </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122365131"/>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Make breaktimes and lunchtimes more purposeful.</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Create opportunities for more children to participate in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Increased investment in equipment for the playground.  Use of sports coach and sports captains during lunchtimes to support children with purposeful play.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Increased participation in purposeful play at lunch times.  Improved playground choices from children.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Feedback from lunchtime staff, observations from PE lead and SLT.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Increased active play at lunchtimes.  Increased sporting engagement at lunchtimes.</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investment into good quality equipment that has lasted.  Buy in from the whole school community, offers of donations and children looking after equipment and using it effectively.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Feedback from lunchtime staff, observations from PE lead and SLT.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panose="020F0502020204030204" pitchFamily="34" charset="0"/>
                          <a:cs typeface="Calibri" panose="020F0502020204030204" pitchFamily="34" charset="0"/>
                        </a:rPr>
                        <a:t>Equipment - £8217.80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Increase the profile of PE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194996812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Share sporting news with the wider school community.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Use WOW Weeks to increase the profile of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Use of school newsletters, website and assemblies to share success.  Successful whole school sports day.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Increased engagement with sport from across the school community.  More participation in activities and engagement from parents.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sports club sign ups, parent feedback, sports day.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There has been consistent sports club attendance, children enjoy finding out about sporting success of others and celebrating it.  Sports Day was very successful with lots of lovely feedback from parents and high engagement from the children.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profile of PE is high within the school.  Measures in place to continue to share sporting news.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sports club sign ups, parent feedback, sports day.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58477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800" dirty="0">
                <a:latin typeface="Calibri" panose="020F0502020204030204" pitchFamily="34" charset="0"/>
                <a:cs typeface="Calibri" panose="020F0502020204030204" pitchFamily="34" charset="0"/>
              </a:rPr>
              <a:t>Find more opportunities for children to be exposed to a wider range of sports.</a:t>
            </a: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4086193215"/>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Find more opportunities for children to be exposed to a wider range of sports.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Utilise PE lead and Sports coach to offer a variety of sporting activities both in PE lessons and at lunchtimes.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Invest in a PE planning scheme with a variety of sports.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Increased opportunities for children to try new sports.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planning, clubs, lunchtime opportunities.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Wide variety of sports offered in lessons – particularly from Sports Coach in years 5 and 6.  Lunchtime dodgeball sessions run by sports captains.  New PE planning implemented.</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PE planning in place ready for next year.  Increased confidence from staff and children in teaching/ trying new sports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planning, clubs, lunchtime opportunities.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PE Coach - £7862.50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b="1"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b="1" dirty="0">
                          <a:solidFill>
                            <a:schemeClr val="tx1"/>
                          </a:solidFill>
                          <a:latin typeface="Calibri" panose="020F0502020204030204" pitchFamily="34" charset="0"/>
                          <a:cs typeface="Calibri" panose="020F0502020204030204" pitchFamily="34" charset="0"/>
                        </a:rPr>
                        <a:t>PE Planning - £369</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800" dirty="0">
                <a:latin typeface="Calibri" panose="020F0502020204030204" pitchFamily="34" charset="0"/>
                <a:cs typeface="Calibri" panose="020F0502020204030204" pitchFamily="34" charset="0"/>
              </a:rPr>
              <a:t>Increase participation in School Games where possible</a:t>
            </a: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2797843257"/>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effectLst/>
                          <a:latin typeface="Calibri" panose="020F0502020204030204" pitchFamily="34" charset="0"/>
                          <a:cs typeface="Calibri" panose="020F0502020204030204" pitchFamily="34" charset="0"/>
                        </a:rPr>
                        <a:t>Increase participation in School Games where possible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Utilise school games opportunities for a large number of children to access sporting opportunities.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More children involved in representing the school at school games events.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Attendance at school games.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Limited.  The SGO in our area did not run a wide variety of opportunities.  There was limited access to events until the summer term.  Most offered activities were aimed at SEN or children with mobility challenges.</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No – as a school we are considering how best to offer wider opportunities to represent the school in inter school competitions or events.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Attendance at South Bucks SGO organized Year 4 girls football festival.</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1" dirty="0">
                          <a:solidFill>
                            <a:schemeClr val="tx1"/>
                          </a:solidFill>
                          <a:latin typeface="Calibri" panose="020F0502020204030204" pitchFamily="34" charset="0"/>
                          <a:cs typeface="Calibri" panose="020F0502020204030204" pitchFamily="34" charset="0"/>
                        </a:rPr>
                        <a:t>Extra- Curricular opportunities - £2385.70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211</TotalTime>
  <Words>3271</Words>
  <Application>Microsoft Office PowerPoint</Application>
  <PresentationFormat>Custom</PresentationFormat>
  <Paragraphs>374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Mr Lower</cp:lastModifiedBy>
  <cp:revision>26</cp:revision>
  <dcterms:created xsi:type="dcterms:W3CDTF">2025-10-08T18:09:30Z</dcterms:created>
  <dcterms:modified xsi:type="dcterms:W3CDTF">2026-07-08T15:25:14Z</dcterms:modified>
</cp:coreProperties>
</file>